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"/>
  </p:notesMasterIdLst>
  <p:sldIdLst>
    <p:sldId id="256" r:id="rId2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8000"/>
    <a:srgbClr val="FFFFCC"/>
    <a:srgbClr val="FFFFFF"/>
    <a:srgbClr val="FFFF99"/>
    <a:srgbClr val="660066"/>
    <a:srgbClr val="FFFF00"/>
    <a:srgbClr val="FF3300"/>
    <a:srgbClr val="CC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122" y="-7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317" cy="494186"/>
          </a:xfrm>
          <a:prstGeom prst="rect">
            <a:avLst/>
          </a:prstGeom>
        </p:spPr>
        <p:txBody>
          <a:bodyPr vert="horz" lIns="90836" tIns="45418" rIns="90836" bIns="454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222" y="0"/>
            <a:ext cx="2922317" cy="494186"/>
          </a:xfrm>
          <a:prstGeom prst="rect">
            <a:avLst/>
          </a:prstGeom>
        </p:spPr>
        <p:txBody>
          <a:bodyPr vert="horz" lIns="90836" tIns="45418" rIns="90836" bIns="45418" rtlCol="0"/>
          <a:lstStyle>
            <a:lvl1pPr algn="r">
              <a:defRPr sz="1200"/>
            </a:lvl1pPr>
          </a:lstStyle>
          <a:p>
            <a:fld id="{7A5EDE29-B630-4E4F-99E4-EEA42DF948D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36" tIns="45418" rIns="90836" bIns="4541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897" y="4689239"/>
            <a:ext cx="5394320" cy="4442935"/>
          </a:xfrm>
          <a:prstGeom prst="rect">
            <a:avLst/>
          </a:prstGeom>
        </p:spPr>
        <p:txBody>
          <a:bodyPr vert="horz" lIns="90836" tIns="45418" rIns="90836" bIns="4541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6899"/>
            <a:ext cx="2922317" cy="494185"/>
          </a:xfrm>
          <a:prstGeom prst="rect">
            <a:avLst/>
          </a:prstGeom>
        </p:spPr>
        <p:txBody>
          <a:bodyPr vert="horz" lIns="90836" tIns="45418" rIns="90836" bIns="454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222" y="9376899"/>
            <a:ext cx="2922317" cy="494185"/>
          </a:xfrm>
          <a:prstGeom prst="rect">
            <a:avLst/>
          </a:prstGeom>
        </p:spPr>
        <p:txBody>
          <a:bodyPr vert="horz" lIns="90836" tIns="45418" rIns="90836" bIns="45418" rtlCol="0" anchor="b"/>
          <a:lstStyle>
            <a:lvl1pPr algn="r">
              <a:defRPr sz="1200"/>
            </a:lvl1pPr>
          </a:lstStyle>
          <a:p>
            <a:fld id="{6B5145A8-B3BF-4A7C-A130-EBFC643CDD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314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4915D19-F081-4202-98AA-07EFFFA6C02B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5DCA4D2-8CBE-416D-979A-C631C95EA3A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ю</a:t>
            </a:r>
            <a:endParaRPr lang="ru-RU" dirty="0"/>
          </a:p>
        </p:txBody>
      </p:sp>
      <p:pic>
        <p:nvPicPr>
          <p:cNvPr id="1026" name="Picture 2" descr="C:\Users\Юрез\Desktop\Работа\Сертификаты\e8f3c68287fdc81eef077d40dddff6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" y="-18774"/>
            <a:ext cx="9228524" cy="687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44" y="1074202"/>
            <a:ext cx="9228525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>
                <a:ln w="1143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Приглашаем </a:t>
            </a:r>
            <a:endParaRPr lang="ru-RU" sz="2000" b="1" dirty="0" smtClean="0">
              <a:ln w="1143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n w="1143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семинар для предпринимателей</a:t>
            </a:r>
          </a:p>
          <a:p>
            <a:pPr algn="ctr"/>
            <a:endParaRPr lang="ru-RU" sz="1600" b="1" i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3" y="2060848"/>
            <a:ext cx="89644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Bookman Old Style" pitchFamily="18" charset="0"/>
              </a:rPr>
              <a:t>Вопросы для обсуждения: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«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Новое в налоговом законодательстве»</a:t>
            </a:r>
            <a:r>
              <a:rPr lang="ru-RU" dirty="0">
                <a:solidFill>
                  <a:schemeClr val="bg1">
                    <a:lumMod val="85000"/>
                    <a:lumOff val="15000"/>
                  </a:schemeClr>
                </a:solidFill>
              </a:rPr>
              <a:t>: </a:t>
            </a:r>
            <a:endParaRPr lang="ru-RU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с </a:t>
            </a:r>
            <a:r>
              <a:rPr lang="ru-RU" dirty="0">
                <a:solidFill>
                  <a:schemeClr val="bg1">
                    <a:lumMod val="85000"/>
                    <a:lumOff val="15000"/>
                  </a:schemeClr>
                </a:solidFill>
              </a:rPr>
              <a:t>1 января 2020 г. вступят в силу масштабные изменения в налоговом законодательстве России. Изменения утвердили по взносам и практически по всем налогам, в том 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числе: </a:t>
            </a:r>
            <a:r>
              <a:rPr lang="ru-RU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НДС, налогу на прибыль, НДФЛ. 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Изменятся </a:t>
            </a:r>
            <a:r>
              <a:rPr lang="ru-RU" dirty="0">
                <a:solidFill>
                  <a:schemeClr val="bg1">
                    <a:lumMod val="85000"/>
                    <a:lumOff val="15000"/>
                  </a:schemeClr>
                </a:solidFill>
              </a:rPr>
              <a:t>формы налоговой отчетности и сроки </a:t>
            </a:r>
            <a:r>
              <a:rPr lang="ru-RU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сдачи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 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6624736" cy="685767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3933056"/>
            <a:ext cx="74857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2. </a:t>
            </a:r>
            <a:r>
              <a:rPr lang="ru-RU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Пенсионная </a:t>
            </a:r>
            <a:r>
              <a:rPr lang="ru-RU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реформа и индивидуальные </a:t>
            </a:r>
            <a:r>
              <a:rPr lang="ru-RU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предприниматели:</a:t>
            </a:r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lvl="0"/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– </a:t>
            </a: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предприниматель  как отдельная </a:t>
            </a:r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категория плательщиков налогов;    </a:t>
            </a:r>
          </a:p>
          <a:p>
            <a:pPr lvl="0"/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– когда ИП может не платить фиксированные взносы;</a:t>
            </a:r>
          </a:p>
          <a:p>
            <a:pPr lvl="0"/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– как рассчитываются страховые взносы для ИП;</a:t>
            </a:r>
          </a:p>
          <a:p>
            <a:pPr lvl="0"/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</a:rPr>
              <a:t>– индивидуальный предприниматель и «выработка стажа</a:t>
            </a:r>
            <a:r>
              <a:rPr lang="ru-RU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»</a:t>
            </a:r>
            <a:endParaRPr lang="ru-RU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6076679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Место проведения, телефон </a:t>
            </a:r>
            <a:r>
              <a:rPr lang="ru-RU" i="1" dirty="0">
                <a:solidFill>
                  <a:schemeClr val="bg1"/>
                </a:solidFill>
              </a:rPr>
              <a:t>для связи: 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8-81379-98-242</a:t>
            </a:r>
            <a:endParaRPr lang="ru-RU" i="1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п. Кузнечное, ул. Гагарина, д 5а, здание администрации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44" y="4005064"/>
            <a:ext cx="197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66"/>
                </a:solidFill>
                <a:latin typeface="Bookman Old Style" pitchFamily="18" charset="0"/>
              </a:rPr>
              <a:t>28 ноября </a:t>
            </a:r>
          </a:p>
          <a:p>
            <a:pPr algn="ctr"/>
            <a:r>
              <a:rPr lang="ru-RU" sz="2400" b="1" dirty="0" smtClean="0">
                <a:solidFill>
                  <a:srgbClr val="FFFF66"/>
                </a:solidFill>
                <a:latin typeface="Bookman Old Style" pitchFamily="18" charset="0"/>
              </a:rPr>
              <a:t>2019 года</a:t>
            </a:r>
          </a:p>
          <a:p>
            <a:pPr algn="ctr"/>
            <a:r>
              <a:rPr lang="ru-RU" sz="2400" b="1" dirty="0" smtClean="0">
                <a:solidFill>
                  <a:srgbClr val="FFFF66"/>
                </a:solidFill>
                <a:latin typeface="Bookman Old Style" pitchFamily="18" charset="0"/>
              </a:rPr>
              <a:t>в 14:00 ч.</a:t>
            </a:r>
            <a:endParaRPr lang="ru-RU" sz="2400" b="1" dirty="0">
              <a:solidFill>
                <a:srgbClr val="FFFF66"/>
              </a:solidFill>
              <a:latin typeface="Bookman Old Style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779208"/>
              </p:ext>
            </p:extLst>
          </p:nvPr>
        </p:nvGraphicFramePr>
        <p:xfrm>
          <a:off x="1979712" y="5415415"/>
          <a:ext cx="6456040" cy="3708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5604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3. Региональный оператор. Тарифы  на вывоз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 отходов.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16080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466</TotalTime>
  <Words>141</Words>
  <Application>Microsoft Office PowerPoint</Application>
  <PresentationFormat>Экран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Бумажная</vt:lpstr>
      <vt:lpstr>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Юрез</dc:creator>
  <cp:lastModifiedBy>Admin</cp:lastModifiedBy>
  <cp:revision>60</cp:revision>
  <cp:lastPrinted>2019-11-26T12:13:26Z</cp:lastPrinted>
  <dcterms:created xsi:type="dcterms:W3CDTF">2019-09-10T14:09:31Z</dcterms:created>
  <dcterms:modified xsi:type="dcterms:W3CDTF">2019-11-26T12:14:39Z</dcterms:modified>
</cp:coreProperties>
</file>